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88" r:id="rId2"/>
    <p:sldId id="291" r:id="rId3"/>
    <p:sldId id="297" r:id="rId4"/>
    <p:sldId id="299" r:id="rId5"/>
    <p:sldId id="301" r:id="rId6"/>
    <p:sldId id="302" r:id="rId7"/>
    <p:sldId id="304" r:id="rId8"/>
    <p:sldId id="303" r:id="rId9"/>
    <p:sldId id="305" r:id="rId10"/>
    <p:sldId id="306" r:id="rId11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y Deighton" initials="GD" lastIdx="1" clrIdx="0">
    <p:extLst>
      <p:ext uri="{19B8F6BF-5375-455C-9EA6-DF929625EA0E}">
        <p15:presenceInfo xmlns:p15="http://schemas.microsoft.com/office/powerpoint/2012/main" userId="15c044cd9e711e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3T19:43:31.92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9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32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7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724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6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27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5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23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65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2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29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15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5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69B9-1224-49D9-81B1-78CAFFB2B50C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D200DC-544A-4EBF-9A5C-5BA167FA6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1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deighton@nhtschool.co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185" y="2435171"/>
            <a:ext cx="3649198" cy="17649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600" dirty="0"/>
              <a:t>Exam revision-the role of the parent/</a:t>
            </a:r>
            <a:r>
              <a:rPr lang="en-US" sz="4600" dirty="0" err="1"/>
              <a:t>carer</a:t>
            </a:r>
            <a:r>
              <a:rPr lang="en-US" sz="4600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089C35-B8B2-4AFF-BD4A-55A47429E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872" y="1189182"/>
            <a:ext cx="4977562" cy="2278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475B8E-D1FC-4B43-8D17-E3B3A52A4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04" y="4163621"/>
            <a:ext cx="4977562" cy="17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434" y="5109058"/>
            <a:ext cx="6283434" cy="11451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gdeighton@nhtschool.co.uk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jgeorge@nhtschool.co.uk </a:t>
            </a:r>
            <a:b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0B161-0E15-4ED8-B09D-EA52F05AE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25" y="0"/>
            <a:ext cx="2390775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4ED14-C6BF-40C8-90C3-D2ABE40B1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224" y="4925401"/>
            <a:ext cx="2390775" cy="1932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E3C09-D614-410F-AF04-EC8E94F15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50" y="423862"/>
            <a:ext cx="9269073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0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80B161-0E15-4ED8-B09D-EA52F05A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225" y="0"/>
            <a:ext cx="2390775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155167-6EC4-4FD6-A462-664771A74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24" y="4925401"/>
            <a:ext cx="2390775" cy="19325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ECE399-7585-4F45-B988-765042A9AF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52"/>
          <a:stretch/>
        </p:blipFill>
        <p:spPr>
          <a:xfrm>
            <a:off x="556846" y="0"/>
            <a:ext cx="8390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7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43951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This is a stressful time for everyone-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0B161-0E15-4ED8-B09D-EA52F05A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225" y="0"/>
            <a:ext cx="2390775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4ED14-C6BF-40C8-90C3-D2ABE40B1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24" y="5458263"/>
            <a:ext cx="2390775" cy="1399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F6350E-6218-46E6-B107-BACC2DF92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83" y="2276105"/>
            <a:ext cx="3368258" cy="3182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0BB363-2E3F-48A4-BF8A-BD905B6DD2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872"/>
          <a:stretch/>
        </p:blipFill>
        <p:spPr>
          <a:xfrm>
            <a:off x="8489598" y="2276108"/>
            <a:ext cx="3368258" cy="3182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6A7D0B-2244-4996-AC62-BDB2F892A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4440" y="2276105"/>
            <a:ext cx="3368258" cy="31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84" y="243596"/>
            <a:ext cx="6159564" cy="847725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We’re all on the same side-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0B161-0E15-4ED8-B09D-EA52F05A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225" y="0"/>
            <a:ext cx="2390775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4ED14-C6BF-40C8-90C3-D2ABE40B1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24" y="4925401"/>
            <a:ext cx="2390775" cy="1932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023830-93A6-4AC2-94C7-FEC966521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38" y="1336430"/>
            <a:ext cx="8454684" cy="54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3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14" y="36488"/>
            <a:ext cx="8876714" cy="11451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How can parents/carers help? </a:t>
            </a:r>
            <a:b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1. Know the journey.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0B161-0E15-4ED8-B09D-EA52F05A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225" y="0"/>
            <a:ext cx="2390775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4ED14-C6BF-40C8-90C3-D2ABE40B1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24" y="4925401"/>
            <a:ext cx="2390775" cy="1932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D47CAC-06D1-4A6E-86A0-A835A301F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80160"/>
            <a:ext cx="12191999" cy="5577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14D62-F45E-4EA6-8F6D-82D62559B049}"/>
              </a:ext>
            </a:extLst>
          </p:cNvPr>
          <p:cNvSpPr txBox="1"/>
          <p:nvPr/>
        </p:nvSpPr>
        <p:spPr>
          <a:xfrm>
            <a:off x="140677" y="1505697"/>
            <a:ext cx="119434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W/c November 8</a:t>
            </a:r>
            <a:r>
              <a:rPr lang="en-GB" sz="3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- Year 11 APA1 Data Release.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November 11th- Year 11 Parent’s Evening-4pm-7pm.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November 19</a:t>
            </a:r>
            <a:r>
              <a:rPr lang="en-GB" sz="3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- Y11 Drop Down Day- Health &amp; Wellbeing.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November 22</a:t>
            </a:r>
            <a:r>
              <a:rPr lang="en-GB" sz="3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-Dec 15</a:t>
            </a:r>
            <a:r>
              <a:rPr lang="en-GB" sz="3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- Mock Exams.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January 21</a:t>
            </a:r>
            <a:r>
              <a:rPr lang="en-GB" sz="3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2022- Mock Results Day (parent’s welcome)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W/c January 24</a:t>
            </a:r>
            <a:r>
              <a:rPr lang="en-GB" sz="3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- Mock Interviews.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February 2022- College Application Deadlines.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February/March 2022- College Interviews.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14" y="36488"/>
            <a:ext cx="8876714" cy="11451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How can parents/carers help? </a:t>
            </a:r>
            <a:b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2. Raise Aspirations.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0B161-0E15-4ED8-B09D-EA52F05A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225" y="0"/>
            <a:ext cx="2390775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4ED14-C6BF-40C8-90C3-D2ABE40B1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24" y="4925401"/>
            <a:ext cx="2390775" cy="1932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00ADE6-EC87-47A5-AABA-8CC2BAA66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78" y="4943644"/>
            <a:ext cx="9380146" cy="1896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B973A7-0187-47A9-9E96-4A1690E08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14" y="1163747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BD0430-5500-4739-8C95-B543D89C6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3708" y="1163746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E8AB4-1239-415F-8595-620023B8FB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1224" y="1163746"/>
            <a:ext cx="2143125" cy="21248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1667F3-6BD6-47EE-8C92-777357562D24}"/>
              </a:ext>
            </a:extLst>
          </p:cNvPr>
          <p:cNvSpPr txBox="1"/>
          <p:nvPr/>
        </p:nvSpPr>
        <p:spPr>
          <a:xfrm>
            <a:off x="55025" y="3343052"/>
            <a:ext cx="37010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Saturday 16th October 9.30am - 12.30pm 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Thursday 4th November 5.30pm - 8.30pm 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Tuesday 30th November 5.30pm - 8.30pm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3BF78A-B618-4132-B549-952ECF16970E}"/>
              </a:ext>
            </a:extLst>
          </p:cNvPr>
          <p:cNvSpPr txBox="1"/>
          <p:nvPr/>
        </p:nvSpPr>
        <p:spPr>
          <a:xfrm>
            <a:off x="3644997" y="3361295"/>
            <a:ext cx="37654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Thursday 21st October 5.30pm - 8.30pm 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Saturday 13th November 10am - 1.00pm 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Wednesday 1st December 5.30pm - 8.30pm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D3E27D-5F62-4B31-85FB-E0C9C835A9B1}"/>
              </a:ext>
            </a:extLst>
          </p:cNvPr>
          <p:cNvSpPr txBox="1"/>
          <p:nvPr/>
        </p:nvSpPr>
        <p:spPr>
          <a:xfrm>
            <a:off x="9346441" y="3414272"/>
            <a:ext cx="30526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Saturday 6th November 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Saturday 22nd January 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Wednesday 16th March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848AA4-8D3B-436F-A1C4-19B92B9593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0465" y="1190804"/>
            <a:ext cx="1905000" cy="21522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58367B-BF6F-467A-A000-4C7EB486C3DA}"/>
              </a:ext>
            </a:extLst>
          </p:cNvPr>
          <p:cNvSpPr txBox="1"/>
          <p:nvPr/>
        </p:nvSpPr>
        <p:spPr>
          <a:xfrm>
            <a:off x="6870676" y="3549527"/>
            <a:ext cx="2812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Wednesday 20th October 4.30pm - 7.30pm 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382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14" y="36488"/>
            <a:ext cx="8876714" cy="11451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How can parents/carers help? </a:t>
            </a:r>
            <a:b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3. Revision timetable.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0B161-0E15-4ED8-B09D-EA52F05A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225" y="0"/>
            <a:ext cx="2390775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4ED14-C6BF-40C8-90C3-D2ABE40B1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24" y="4925401"/>
            <a:ext cx="2390775" cy="1932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EB62E1-13CD-4231-BCCD-B8B4F1C7EC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922" b="11164"/>
          <a:stretch/>
        </p:blipFill>
        <p:spPr>
          <a:xfrm>
            <a:off x="0" y="1504335"/>
            <a:ext cx="12192000" cy="53536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BBBA04-EA36-4C7D-B6A1-3408065CF3B3}"/>
              </a:ext>
            </a:extLst>
          </p:cNvPr>
          <p:cNvSpPr/>
          <p:nvPr/>
        </p:nvSpPr>
        <p:spPr>
          <a:xfrm>
            <a:off x="1454495" y="4556614"/>
            <a:ext cx="943896" cy="191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B52EAD-1F09-4B81-AF26-F7D91B93DFC1}"/>
              </a:ext>
            </a:extLst>
          </p:cNvPr>
          <p:cNvSpPr/>
          <p:nvPr/>
        </p:nvSpPr>
        <p:spPr>
          <a:xfrm>
            <a:off x="2398391" y="4556613"/>
            <a:ext cx="943896" cy="191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35D9CF-83A1-465E-AFB5-1E27CAC1C0B6}"/>
              </a:ext>
            </a:extLst>
          </p:cNvPr>
          <p:cNvSpPr/>
          <p:nvPr/>
        </p:nvSpPr>
        <p:spPr>
          <a:xfrm>
            <a:off x="3342287" y="4555817"/>
            <a:ext cx="943896" cy="191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C09401-2B10-4894-8B41-36A9D97631BE}"/>
              </a:ext>
            </a:extLst>
          </p:cNvPr>
          <p:cNvSpPr txBox="1"/>
          <p:nvPr/>
        </p:nvSpPr>
        <p:spPr>
          <a:xfrm>
            <a:off x="7400597" y="2808229"/>
            <a:ext cx="44733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/>
              <a:t>Extra classes in school COUNT!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/>
              <a:t>Have you factored in social/sports activities?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/>
              <a:t>Is the revision balanced across all subjects? Is the revision topics they NEED to focus on?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/>
              <a:t>Is revision topic-focused?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/>
              <a:t>Help your child plan so it’s achievable.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7F3485-F234-4AAA-A322-6AFF548EC2EE}"/>
              </a:ext>
            </a:extLst>
          </p:cNvPr>
          <p:cNvSpPr/>
          <p:nvPr/>
        </p:nvSpPr>
        <p:spPr>
          <a:xfrm>
            <a:off x="619802" y="5385806"/>
            <a:ext cx="885812" cy="191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0DB574-F49D-4027-AA34-8B7AF21FE407}"/>
              </a:ext>
            </a:extLst>
          </p:cNvPr>
          <p:cNvSpPr/>
          <p:nvPr/>
        </p:nvSpPr>
        <p:spPr>
          <a:xfrm>
            <a:off x="3433436" y="5116553"/>
            <a:ext cx="885812" cy="191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FC25A-0AEB-4315-AA33-04720380F74A}"/>
              </a:ext>
            </a:extLst>
          </p:cNvPr>
          <p:cNvSpPr/>
          <p:nvPr/>
        </p:nvSpPr>
        <p:spPr>
          <a:xfrm>
            <a:off x="4337471" y="5370317"/>
            <a:ext cx="885812" cy="191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9B5155-EADC-4BA6-92CB-E172DF1F5A49}"/>
              </a:ext>
            </a:extLst>
          </p:cNvPr>
          <p:cNvSpPr/>
          <p:nvPr/>
        </p:nvSpPr>
        <p:spPr>
          <a:xfrm>
            <a:off x="6201720" y="3233666"/>
            <a:ext cx="989428" cy="191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66F03F-B616-4B43-B0BC-23E3D22369C6}"/>
              </a:ext>
            </a:extLst>
          </p:cNvPr>
          <p:cNvSpPr/>
          <p:nvPr/>
        </p:nvSpPr>
        <p:spPr>
          <a:xfrm>
            <a:off x="6201720" y="3500667"/>
            <a:ext cx="989427" cy="191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81556B-E131-4C9A-AFB7-934FD1EAFE9B}"/>
              </a:ext>
            </a:extLst>
          </p:cNvPr>
          <p:cNvSpPr/>
          <p:nvPr/>
        </p:nvSpPr>
        <p:spPr>
          <a:xfrm>
            <a:off x="5318040" y="3229337"/>
            <a:ext cx="885812" cy="191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F1B56C-F8F4-4349-9FEC-8ADE8598B637}"/>
              </a:ext>
            </a:extLst>
          </p:cNvPr>
          <p:cNvSpPr/>
          <p:nvPr/>
        </p:nvSpPr>
        <p:spPr>
          <a:xfrm>
            <a:off x="5318040" y="3465431"/>
            <a:ext cx="885812" cy="1917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E2A626-6633-475B-8C6C-FBF9DE4DFB78}"/>
              </a:ext>
            </a:extLst>
          </p:cNvPr>
          <p:cNvSpPr txBox="1"/>
          <p:nvPr/>
        </p:nvSpPr>
        <p:spPr>
          <a:xfrm>
            <a:off x="6199702" y="4696935"/>
            <a:ext cx="9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History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36C022-7365-4DD5-ACE8-41FD9371D04D}"/>
              </a:ext>
            </a:extLst>
          </p:cNvPr>
          <p:cNvSpPr txBox="1"/>
          <p:nvPr/>
        </p:nvSpPr>
        <p:spPr>
          <a:xfrm>
            <a:off x="6184032" y="5295863"/>
            <a:ext cx="9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History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B5CE4D-E3FB-4B68-8E61-DF3AE1CF46CC}"/>
              </a:ext>
            </a:extLst>
          </p:cNvPr>
          <p:cNvSpPr txBox="1"/>
          <p:nvPr/>
        </p:nvSpPr>
        <p:spPr>
          <a:xfrm>
            <a:off x="4297767" y="5805844"/>
            <a:ext cx="9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History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A2CC2B-F879-4B2A-B799-5B8A8832133F}"/>
              </a:ext>
            </a:extLst>
          </p:cNvPr>
          <p:cNvSpPr txBox="1"/>
          <p:nvPr/>
        </p:nvSpPr>
        <p:spPr>
          <a:xfrm>
            <a:off x="3353921" y="5805844"/>
            <a:ext cx="9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History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8ACFF7-8122-48CF-BEEA-293F7771FA67}"/>
              </a:ext>
            </a:extLst>
          </p:cNvPr>
          <p:cNvSpPr txBox="1"/>
          <p:nvPr/>
        </p:nvSpPr>
        <p:spPr>
          <a:xfrm>
            <a:off x="2493479" y="5831967"/>
            <a:ext cx="9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History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616D2E-DD4E-4D8C-97CF-6CE8BD3B6D10}"/>
              </a:ext>
            </a:extLst>
          </p:cNvPr>
          <p:cNvSpPr txBox="1"/>
          <p:nvPr/>
        </p:nvSpPr>
        <p:spPr>
          <a:xfrm>
            <a:off x="1508058" y="5824431"/>
            <a:ext cx="9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History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C9DBAA-A6FD-4EA2-ACFA-466B76C653C2}"/>
              </a:ext>
            </a:extLst>
          </p:cNvPr>
          <p:cNvSpPr txBox="1"/>
          <p:nvPr/>
        </p:nvSpPr>
        <p:spPr>
          <a:xfrm>
            <a:off x="537219" y="5801042"/>
            <a:ext cx="9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History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78F34A-6331-4ABA-8D2F-037B620376D4}"/>
              </a:ext>
            </a:extLst>
          </p:cNvPr>
          <p:cNvSpPr txBox="1"/>
          <p:nvPr/>
        </p:nvSpPr>
        <p:spPr>
          <a:xfrm>
            <a:off x="5287194" y="5267413"/>
            <a:ext cx="9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History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FC9E2A-AC44-4B1B-A061-5D14A39B55EE}"/>
              </a:ext>
            </a:extLst>
          </p:cNvPr>
          <p:cNvSpPr txBox="1"/>
          <p:nvPr/>
        </p:nvSpPr>
        <p:spPr>
          <a:xfrm>
            <a:off x="5287194" y="4696900"/>
            <a:ext cx="9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History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04A00B-638D-46EA-9498-C3A34CFCAD49}"/>
              </a:ext>
            </a:extLst>
          </p:cNvPr>
          <p:cNvSpPr txBox="1"/>
          <p:nvPr/>
        </p:nvSpPr>
        <p:spPr>
          <a:xfrm>
            <a:off x="6210371" y="5763210"/>
            <a:ext cx="9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History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D56007-154B-4548-AC0C-BA1DE946CEB6}"/>
              </a:ext>
            </a:extLst>
          </p:cNvPr>
          <p:cNvSpPr txBox="1"/>
          <p:nvPr/>
        </p:nvSpPr>
        <p:spPr>
          <a:xfrm>
            <a:off x="5269506" y="5773504"/>
            <a:ext cx="9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History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9899E5-8BA9-4204-B408-E0BC99FCCF17}"/>
              </a:ext>
            </a:extLst>
          </p:cNvPr>
          <p:cNvSpPr txBox="1"/>
          <p:nvPr/>
        </p:nvSpPr>
        <p:spPr>
          <a:xfrm>
            <a:off x="3371195" y="5552913"/>
            <a:ext cx="9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History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36BADF-A5D5-4230-9DC8-DF05F8E6E967}"/>
              </a:ext>
            </a:extLst>
          </p:cNvPr>
          <p:cNvSpPr txBox="1"/>
          <p:nvPr/>
        </p:nvSpPr>
        <p:spPr>
          <a:xfrm>
            <a:off x="2443902" y="5549713"/>
            <a:ext cx="9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History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FA9B29-E3BB-4D97-AC44-156B28C28D18}"/>
              </a:ext>
            </a:extLst>
          </p:cNvPr>
          <p:cNvSpPr txBox="1"/>
          <p:nvPr/>
        </p:nvSpPr>
        <p:spPr>
          <a:xfrm>
            <a:off x="1494179" y="5522368"/>
            <a:ext cx="9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History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741818-7CCD-43FE-B928-A18C68016616}"/>
              </a:ext>
            </a:extLst>
          </p:cNvPr>
          <p:cNvSpPr txBox="1"/>
          <p:nvPr/>
        </p:nvSpPr>
        <p:spPr>
          <a:xfrm>
            <a:off x="5198691" y="4220385"/>
            <a:ext cx="98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R&amp;J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71B6E6-7CF4-4332-8BF6-547DBCDD1F02}"/>
              </a:ext>
            </a:extLst>
          </p:cNvPr>
          <p:cNvSpPr txBox="1"/>
          <p:nvPr/>
        </p:nvSpPr>
        <p:spPr>
          <a:xfrm>
            <a:off x="6160517" y="4236030"/>
            <a:ext cx="1129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6354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14" y="36488"/>
            <a:ext cx="8876714" cy="11451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How can parents/carers help? </a:t>
            </a:r>
            <a:b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4. Learning environment/Good practice.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0B161-0E15-4ED8-B09D-EA52F05A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225" y="0"/>
            <a:ext cx="2390775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4ED14-C6BF-40C8-90C3-D2ABE40B1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24" y="4925401"/>
            <a:ext cx="2390775" cy="1932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7D04B3-6FD0-4489-AEDC-670F532C90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39"/>
          <a:stretch/>
        </p:blipFill>
        <p:spPr>
          <a:xfrm>
            <a:off x="0" y="4199376"/>
            <a:ext cx="4444369" cy="2658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9A4D04-D54E-493F-9547-4D6EF63C5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8" y="1126394"/>
            <a:ext cx="4444369" cy="2713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8B9444-B933-4FDD-82D2-2D95070E00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845" y="1248508"/>
            <a:ext cx="4444369" cy="2591802"/>
          </a:xfrm>
          <a:prstGeom prst="rect">
            <a:avLst/>
          </a:prstGeom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72DCE88F-7E8A-4BA7-B2D2-5FFAF7B5891B}"/>
              </a:ext>
            </a:extLst>
          </p:cNvPr>
          <p:cNvSpPr/>
          <p:nvPr/>
        </p:nvSpPr>
        <p:spPr>
          <a:xfrm>
            <a:off x="58798" y="1181686"/>
            <a:ext cx="4444369" cy="26586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70919DDD-2F56-4B1B-AE33-4026D0B0FBB1}"/>
              </a:ext>
            </a:extLst>
          </p:cNvPr>
          <p:cNvSpPr/>
          <p:nvPr/>
        </p:nvSpPr>
        <p:spPr>
          <a:xfrm>
            <a:off x="58798" y="4347002"/>
            <a:ext cx="4444369" cy="26586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Green Tick Check Mark Tick Green Clipart Free To Use Clip Art - Check In  Clipart – Stunning free transparent png clipart images free download">
            <a:extLst>
              <a:ext uri="{FF2B5EF4-FFF2-40B4-BE49-F238E27FC236}">
                <a16:creationId xmlns:a16="http://schemas.microsoft.com/office/drawing/2014/main" id="{D921A726-DE7A-4F70-8823-AD647799A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329" y="14117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B99AA9-5438-4E83-842F-30D887CABE04}"/>
              </a:ext>
            </a:extLst>
          </p:cNvPr>
          <p:cNvSpPr txBox="1"/>
          <p:nvPr/>
        </p:nvSpPr>
        <p:spPr>
          <a:xfrm>
            <a:off x="5062844" y="4404374"/>
            <a:ext cx="44443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/>
              <a:t>Tidy, organised working area.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/>
              <a:t>Doesn’t have to be bedroom. Kitchen table can be just fine.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/>
              <a:t>Quiet space for concentration.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/>
              <a:t>Time the activities and test them.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/>
              <a:t>Have they got revision materials?</a:t>
            </a:r>
          </a:p>
        </p:txBody>
      </p:sp>
    </p:spTree>
    <p:extLst>
      <p:ext uri="{BB962C8B-B14F-4D97-AF65-F5344CB8AC3E}">
        <p14:creationId xmlns:p14="http://schemas.microsoft.com/office/powerpoint/2010/main" val="234679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14" y="36488"/>
            <a:ext cx="8876714" cy="11451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How can parents/carers help? </a:t>
            </a:r>
            <a:b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5. Wellbeing.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0B161-0E15-4ED8-B09D-EA52F05A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225" y="0"/>
            <a:ext cx="2390775" cy="847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4ED14-C6BF-40C8-90C3-D2ABE40B1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24" y="4925401"/>
            <a:ext cx="2390775" cy="1932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0511EC-1FF8-4F06-9442-7284178EB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32" y="1806677"/>
            <a:ext cx="5319954" cy="40484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57DE8-FD5D-4D80-BCE6-B50F3F00D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570" y="1772626"/>
            <a:ext cx="3927527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573</TotalTime>
  <Words>223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Exam revision-the role of the parent/carer.</vt:lpstr>
      <vt:lpstr>PowerPoint Presentation</vt:lpstr>
      <vt:lpstr>This is a stressful time for everyone-</vt:lpstr>
      <vt:lpstr>We’re all on the same side-</vt:lpstr>
      <vt:lpstr>How can parents/carers help?  1. Know the journey.</vt:lpstr>
      <vt:lpstr>How can parents/carers help?  2. Raise Aspirations.</vt:lpstr>
      <vt:lpstr>How can parents/carers help?  3. Revision timetable.</vt:lpstr>
      <vt:lpstr>How can parents/carers help?  4. Learning environment/Good practice.</vt:lpstr>
      <vt:lpstr>How can parents/carers help?  5. Wellbeing.</vt:lpstr>
      <vt:lpstr>gdeighton@nhtschool.co.uk jgeorge@nhtschool.co.uk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Team meeting 08/09/2020</dc:title>
  <dc:creator>Deighton, Gary</dc:creator>
  <cp:lastModifiedBy>User</cp:lastModifiedBy>
  <cp:revision>31</cp:revision>
  <cp:lastPrinted>2020-09-08T08:54:50Z</cp:lastPrinted>
  <dcterms:created xsi:type="dcterms:W3CDTF">2020-09-07T15:28:53Z</dcterms:created>
  <dcterms:modified xsi:type="dcterms:W3CDTF">2021-10-20T09:49:27Z</dcterms:modified>
</cp:coreProperties>
</file>